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54"/>
  </p:notesMasterIdLst>
  <p:sldIdLst>
    <p:sldId id="256" r:id="rId2"/>
    <p:sldId id="298" r:id="rId3"/>
    <p:sldId id="278" r:id="rId4"/>
    <p:sldId id="326" r:id="rId5"/>
    <p:sldId id="292" r:id="rId6"/>
    <p:sldId id="288" r:id="rId7"/>
    <p:sldId id="265" r:id="rId8"/>
    <p:sldId id="294" r:id="rId9"/>
    <p:sldId id="293" r:id="rId10"/>
    <p:sldId id="299" r:id="rId11"/>
    <p:sldId id="258" r:id="rId12"/>
    <p:sldId id="300" r:id="rId13"/>
    <p:sldId id="301" r:id="rId14"/>
    <p:sldId id="302" r:id="rId15"/>
    <p:sldId id="320" r:id="rId16"/>
    <p:sldId id="319" r:id="rId17"/>
    <p:sldId id="321" r:id="rId18"/>
    <p:sldId id="291" r:id="rId19"/>
    <p:sldId id="303" r:id="rId20"/>
    <p:sldId id="290" r:id="rId21"/>
    <p:sldId id="295" r:id="rId22"/>
    <p:sldId id="322" r:id="rId23"/>
    <p:sldId id="266" r:id="rId24"/>
    <p:sldId id="267" r:id="rId25"/>
    <p:sldId id="270" r:id="rId26"/>
    <p:sldId id="268" r:id="rId27"/>
    <p:sldId id="269" r:id="rId28"/>
    <p:sldId id="304" r:id="rId29"/>
    <p:sldId id="271" r:id="rId30"/>
    <p:sldId id="272" r:id="rId31"/>
    <p:sldId id="305" r:id="rId32"/>
    <p:sldId id="306" r:id="rId33"/>
    <p:sldId id="323" r:id="rId34"/>
    <p:sldId id="316" r:id="rId35"/>
    <p:sldId id="312" r:id="rId36"/>
    <p:sldId id="311" r:id="rId37"/>
    <p:sldId id="310" r:id="rId38"/>
    <p:sldId id="313" r:id="rId39"/>
    <p:sldId id="314" r:id="rId40"/>
    <p:sldId id="315" r:id="rId41"/>
    <p:sldId id="317" r:id="rId42"/>
    <p:sldId id="325" r:id="rId43"/>
    <p:sldId id="327" r:id="rId44"/>
    <p:sldId id="307" r:id="rId45"/>
    <p:sldId id="308" r:id="rId46"/>
    <p:sldId id="309" r:id="rId47"/>
    <p:sldId id="318" r:id="rId48"/>
    <p:sldId id="279" r:id="rId49"/>
    <p:sldId id="275" r:id="rId50"/>
    <p:sldId id="260" r:id="rId51"/>
    <p:sldId id="276" r:id="rId52"/>
    <p:sldId id="32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10729-34CB-4213-AEC7-4192D394359E}" v="46" dt="2023-04-16T23:54:32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7T00:00:13.020" v="4121" actId="729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2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day 1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Questions From Day 1?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1176</TotalTime>
  <Words>626</Words>
  <Application>Microsoft Office PowerPoint</Application>
  <PresentationFormat>Widescreen</PresentationFormat>
  <Paragraphs>105</Paragraphs>
  <Slides>52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Celestial</vt:lpstr>
      <vt:lpstr>Introduction to Software Business Product management</vt:lpstr>
      <vt:lpstr>Review of day 1</vt:lpstr>
      <vt:lpstr>Questions From Day 1?</vt:lpstr>
      <vt:lpstr>Terms to listen for</vt:lpstr>
      <vt:lpstr>Applications &amp; Operating Systems</vt:lpstr>
      <vt:lpstr>Operating Systems Overview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Bits &amp; bytes</vt:lpstr>
      <vt:lpstr>PowerPoint Presentation</vt:lpstr>
      <vt:lpstr>PowerPoint Presentation</vt:lpstr>
      <vt:lpstr>PowerPoint Presentation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Review Day 2</vt:lpstr>
      <vt:lpstr>Question or clarifications?</vt:lpstr>
      <vt:lpstr>Preview day 3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2023-04-17T00:00:21Z</dcterms:modified>
</cp:coreProperties>
</file>